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wma" ContentType="audio/x-ms-wm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7"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p:scale>
          <a:sx n="82" d="100"/>
          <a:sy n="82" d="100"/>
        </p:scale>
        <p:origin x="-850"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3776" y="3776472"/>
            <a:ext cx="7196328" cy="1470025"/>
          </a:xfrm>
        </p:spPr>
        <p:txBody>
          <a:bodyPr vert="horz" lIns="91440" tIns="45720" rIns="91440" bIns="45720" rtlCol="0" anchor="b" anchorCtr="0">
            <a:noAutofit/>
          </a:bodyPr>
          <a:lstStyle>
            <a:lvl1pPr algn="l"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CA" smtClean="0"/>
              <a:t>Click to edit Master title style</a:t>
            </a:r>
            <a:endParaRPr/>
          </a:p>
        </p:txBody>
      </p:sp>
      <p:sp>
        <p:nvSpPr>
          <p:cNvPr id="3" name="Subtitle 2"/>
          <p:cNvSpPr>
            <a:spLocks noGrp="1"/>
          </p:cNvSpPr>
          <p:nvPr>
            <p:ph type="subTitle" idx="1"/>
          </p:nvPr>
        </p:nvSpPr>
        <p:spPr>
          <a:xfrm>
            <a:off x="493776" y="5257800"/>
            <a:ext cx="7196328" cy="987552"/>
          </a:xfrm>
        </p:spPr>
        <p:txBody>
          <a:bodyPr vert="horz" lIns="91440" tIns="45720" rIns="91440" bIns="45720" rtlCol="0" anchor="t" anchorCtr="0">
            <a:noAutofit/>
          </a:bodyPr>
          <a:lstStyle>
            <a:lvl1pPr marL="0" indent="0" algn="l" defTabSz="914400" rtl="0" eaLnBrk="1" latinLnBrk="0" hangingPunct="1">
              <a:spcBef>
                <a:spcPct val="0"/>
              </a:spcBef>
              <a:buFont typeface="Wingdings 2" pitchFamily="18" charset="2"/>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4267200"/>
            <a:ext cx="7612063" cy="1100138"/>
          </a:xfrm>
        </p:spPr>
        <p:txBody>
          <a:bodyPr anchor="b"/>
          <a:lstStyle>
            <a:lvl1pPr algn="ctr">
              <a:defRPr sz="4400" b="0">
                <a:solidFill>
                  <a:schemeClr val="bg1"/>
                </a:solidFill>
                <a:effectLst>
                  <a:outerShdw blurRad="63500" dist="50800" dir="2700000" algn="tl" rotWithShape="0">
                    <a:prstClr val="black">
                      <a:alpha val="50000"/>
                    </a:prstClr>
                  </a:outerShdw>
                </a:effectLst>
              </a:defRPr>
            </a:lvl1pPr>
          </a:lstStyle>
          <a:p>
            <a:r>
              <a:rPr lang="en-CA" smtClean="0"/>
              <a:t>Click to edit Master title style</a:t>
            </a:r>
            <a:endParaRPr/>
          </a:p>
        </p:txBody>
      </p:sp>
      <p:sp>
        <p:nvSpPr>
          <p:cNvPr id="3" name="Picture Placeholder 2"/>
          <p:cNvSpPr>
            <a:spLocks noGrp="1"/>
          </p:cNvSpPr>
          <p:nvPr>
            <p:ph type="pic" idx="1"/>
          </p:nvPr>
        </p:nvSpPr>
        <p:spPr>
          <a:xfrm rot="21414040">
            <a:off x="1779080" y="450465"/>
            <a:ext cx="5486400" cy="3626214"/>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91440" tIns="45720" rIns="91440" bIns="45720" rtlCol="0">
            <a:normAutofit/>
          </a:bodyPr>
          <a:lstStyle>
            <a:lvl1pPr marL="342900" indent="-342900" algn="l" defTabSz="914400" rtl="0" eaLnBrk="1" latinLnBrk="0" hangingPunct="1">
              <a:spcBef>
                <a:spcPts val="2000"/>
              </a:spcBef>
              <a:buFont typeface="Wingdings 2" pitchFamily="18" charset="2"/>
              <a:buNone/>
              <a:defRPr sz="1800" kern="1200">
                <a:solidFill>
                  <a:schemeClr val="bg1"/>
                </a:solidFill>
                <a:effectLst>
                  <a:outerShdw blurRad="63500" dist="50800" dir="2700000" algn="tl" rotWithShape="0">
                    <a:prstClr val="black">
                      <a:alpha val="5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765175" y="5443538"/>
            <a:ext cx="7612063" cy="804862"/>
          </a:xfrm>
        </p:spPr>
        <p:txBody>
          <a:bodyPr>
            <a:normAutofit/>
          </a:bodyPr>
          <a:lstStyle>
            <a:lvl1pPr marL="0" indent="0" algn="ctr">
              <a:spcBef>
                <a:spcPts val="300"/>
              </a:spcBef>
              <a:buNone/>
              <a:defRPr sz="1800">
                <a:effectLst>
                  <a:outerShdw blurRad="63500" dist="50800" dir="2700000" algn="tl" rotWithShape="0">
                    <a:prstClr val="black">
                      <a:alpha val="50000"/>
                    </a:prstClr>
                  </a:outerShdw>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03CEC41E-48BD-4881-B6FF-D82EEBBCD904}" type="datetimeFigureOut">
              <a:rPr lang="en-US" smtClean="0"/>
              <a:pPr/>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 Pictures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CA" smtClean="0"/>
              <a:t>Click to edit Master title style</a:t>
            </a:r>
            <a:endParaRPr/>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pPr/>
              <a:t>1/11/2013</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pPr/>
              <a:t>‹#›</a:t>
            </a:fld>
            <a:endParaRPr lang="en-US"/>
          </a:p>
        </p:txBody>
      </p:sp>
      <p:sp>
        <p:nvSpPr>
          <p:cNvPr id="9" name="Picture Placeholder 7"/>
          <p:cNvSpPr>
            <a:spLocks noGrp="1"/>
          </p:cNvSpPr>
          <p:nvPr>
            <p:ph type="pic" sz="quarter" idx="14"/>
          </p:nvPr>
        </p:nvSpPr>
        <p:spPr>
          <a:xfrm rot="307655">
            <a:off x="4082874" y="3187732"/>
            <a:ext cx="4141140" cy="2881378"/>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CA" smtClean="0"/>
              <a:t>Drag picture to placeholder or click icon to add</a:t>
            </a:r>
            <a:endParaRPr/>
          </a:p>
        </p:txBody>
      </p:sp>
      <p:sp>
        <p:nvSpPr>
          <p:cNvPr id="8" name="Picture Placeholder 7"/>
          <p:cNvSpPr>
            <a:spLocks noGrp="1"/>
          </p:cNvSpPr>
          <p:nvPr>
            <p:ph type="pic" sz="quarter" idx="13"/>
          </p:nvPr>
        </p:nvSpPr>
        <p:spPr>
          <a:xfrm rot="21414752">
            <a:off x="4623469" y="338031"/>
            <a:ext cx="4141140" cy="2881378"/>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CA"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457200"/>
            <a:ext cx="1497106" cy="5810250"/>
          </a:xfrm>
        </p:spPr>
        <p:txBody>
          <a:bodyPr vert="eaVert"/>
          <a:lstStyle/>
          <a:p>
            <a:r>
              <a:rPr lang="en-CA" smtClean="0"/>
              <a:t>Click to edit Master title style</a:t>
            </a:r>
            <a:endParaRPr/>
          </a:p>
        </p:txBody>
      </p:sp>
      <p:sp>
        <p:nvSpPr>
          <p:cNvPr id="3" name="Vertical Text Placeholder 2"/>
          <p:cNvSpPr>
            <a:spLocks noGrp="1"/>
          </p:cNvSpPr>
          <p:nvPr>
            <p:ph type="body" orient="vert" idx="1"/>
          </p:nvPr>
        </p:nvSpPr>
        <p:spPr>
          <a:xfrm>
            <a:off x="496888" y="457200"/>
            <a:ext cx="6513511" cy="5810250"/>
          </a:xfrm>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6889" y="3774328"/>
            <a:ext cx="7199311" cy="1470025"/>
          </a:xfrm>
        </p:spPr>
        <p:txBody>
          <a:bodyPr anchor="b" anchorCtr="0"/>
          <a:lstStyle>
            <a:lvl1pPr algn="l">
              <a:defRPr sz="4800"/>
            </a:lvl1pPr>
          </a:lstStyle>
          <a:p>
            <a:r>
              <a:rPr lang="en-CA" smtClean="0"/>
              <a:t>Click to edit Master title style</a:t>
            </a:r>
            <a:endParaRPr/>
          </a:p>
        </p:txBody>
      </p:sp>
      <p:sp>
        <p:nvSpPr>
          <p:cNvPr id="3" name="Subtitle 2"/>
          <p:cNvSpPr>
            <a:spLocks noGrp="1"/>
          </p:cNvSpPr>
          <p:nvPr>
            <p:ph type="subTitle" idx="1"/>
          </p:nvPr>
        </p:nvSpPr>
        <p:spPr>
          <a:xfrm>
            <a:off x="496888" y="5257800"/>
            <a:ext cx="7199312" cy="990600"/>
          </a:xfrm>
        </p:spPr>
        <p:txBody>
          <a:bodyPr vert="horz" lIns="91440" tIns="45720" rIns="91440" bIns="45720" rtlCol="0" anchor="t" anchorCtr="0">
            <a:noAutofit/>
          </a:bodyPr>
          <a:lstStyle>
            <a:lvl1pPr marL="0" indent="0" algn="l"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4493544" y="555043"/>
            <a:ext cx="4142460" cy="3085398"/>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CA"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2236694"/>
            <a:ext cx="7612063" cy="1362075"/>
          </a:xfrm>
        </p:spPr>
        <p:txBody>
          <a:bodyPr vert="horz" lIns="91440" tIns="45720" rIns="91440" bIns="45720" rtlCol="0" anchor="b"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CA" smtClean="0"/>
              <a:t>Click to edit Master title style</a:t>
            </a:r>
            <a:endParaRPr/>
          </a:p>
        </p:txBody>
      </p:sp>
      <p:sp>
        <p:nvSpPr>
          <p:cNvPr id="3" name="Text Placeholder 2"/>
          <p:cNvSpPr>
            <a:spLocks noGrp="1"/>
          </p:cNvSpPr>
          <p:nvPr>
            <p:ph type="body" idx="1"/>
          </p:nvPr>
        </p:nvSpPr>
        <p:spPr>
          <a:xfrm>
            <a:off x="765175" y="3617259"/>
            <a:ext cx="7612063" cy="1500187"/>
          </a:xfrm>
        </p:spPr>
        <p:txBody>
          <a:bodyPr vert="horz" lIns="91440" tIns="45720" rIns="91440" bIns="45720" rtlCol="0" anchor="t" anchorCtr="0">
            <a:noAutofit/>
          </a:bodyPr>
          <a:lstStyle>
            <a:lvl1pPr marL="0" indent="0" algn="ctr"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03CEC41E-48BD-4881-B6FF-D82EEBBCD904}"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p>
            <a:r>
              <a:rPr lang="en-CA" smtClean="0"/>
              <a:t>Click to edit Master title style</a:t>
            </a:r>
            <a:endParaRPr/>
          </a:p>
        </p:txBody>
      </p:sp>
      <p:sp>
        <p:nvSpPr>
          <p:cNvPr id="3" name="Content Placeholder 2"/>
          <p:cNvSpPr>
            <a:spLocks noGrp="1"/>
          </p:cNvSpPr>
          <p:nvPr>
            <p:ph sz="half" idx="1"/>
          </p:nvPr>
        </p:nvSpPr>
        <p:spPr>
          <a:xfrm>
            <a:off x="765175"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Content Placeholder 3"/>
          <p:cNvSpPr>
            <a:spLocks noGrp="1"/>
          </p:cNvSpPr>
          <p:nvPr>
            <p:ph sz="half" idx="2"/>
          </p:nvPr>
        </p:nvSpPr>
        <p:spPr>
          <a:xfrm>
            <a:off x="4719637"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Date Placeholder 4"/>
          <p:cNvSpPr>
            <a:spLocks noGrp="1"/>
          </p:cNvSpPr>
          <p:nvPr>
            <p:ph type="dt" sz="half" idx="10"/>
          </p:nvPr>
        </p:nvSpPr>
        <p:spPr/>
        <p:txBody>
          <a:bodyPr/>
          <a:lstStyle/>
          <a:p>
            <a:fld id="{03CEC41E-48BD-4881-B6FF-D82EEBBCD904}" type="datetimeFigureOut">
              <a:rPr lang="en-US" smtClean="0"/>
              <a:pPr/>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lvl1pPr>
              <a:defRPr/>
            </a:lvl1pPr>
          </a:lstStyle>
          <a:p>
            <a:r>
              <a:rPr lang="en-CA" smtClean="0"/>
              <a:t>Click to edit Master title style</a:t>
            </a:r>
            <a:endParaRPr/>
          </a:p>
        </p:txBody>
      </p:sp>
      <p:sp>
        <p:nvSpPr>
          <p:cNvPr id="3" name="Text Placeholder 2"/>
          <p:cNvSpPr>
            <a:spLocks noGrp="1"/>
          </p:cNvSpPr>
          <p:nvPr>
            <p:ph type="body" idx="1"/>
          </p:nvPr>
        </p:nvSpPr>
        <p:spPr>
          <a:xfrm>
            <a:off x="765174"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765174"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Text Placeholder 4"/>
          <p:cNvSpPr>
            <a:spLocks noGrp="1"/>
          </p:cNvSpPr>
          <p:nvPr>
            <p:ph type="body" sz="quarter" idx="3"/>
          </p:nvPr>
        </p:nvSpPr>
        <p:spPr>
          <a:xfrm>
            <a:off x="4719637"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719637"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7" name="Date Placeholder 6"/>
          <p:cNvSpPr>
            <a:spLocks noGrp="1"/>
          </p:cNvSpPr>
          <p:nvPr>
            <p:ph type="dt" sz="half" idx="10"/>
          </p:nvPr>
        </p:nvSpPr>
        <p:spPr/>
        <p:txBody>
          <a:bodyPr/>
          <a:lstStyle/>
          <a:p>
            <a:fld id="{03CEC41E-48BD-4881-B6FF-D82EEBBCD904}" type="datetimeFigureOut">
              <a:rPr lang="en-US" smtClean="0"/>
              <a:pPr/>
              <a:t>1/11/2013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Date Placeholder 2"/>
          <p:cNvSpPr>
            <a:spLocks noGrp="1"/>
          </p:cNvSpPr>
          <p:nvPr>
            <p:ph type="dt" sz="half" idx="10"/>
          </p:nvPr>
        </p:nvSpPr>
        <p:spPr/>
        <p:txBody>
          <a:bodyPr/>
          <a:lstStyle/>
          <a:p>
            <a:fld id="{03CEC41E-48BD-4881-B6FF-D82EEBBCD904}" type="datetimeFigureOut">
              <a:rPr lang="en-US" smtClean="0"/>
              <a:pPr/>
              <a:t>1/11/2013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9A5F39-4CE7-434C-A5CB-50A3634516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EC41E-48BD-4881-B6FF-D82EEBBCD904}" type="datetimeFigureOut">
              <a:rPr lang="en-US" smtClean="0"/>
              <a:pPr/>
              <a:t>1/11/2013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9A5F39-4CE7-434C-A5CB-50A36345160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CA" smtClean="0"/>
              <a:t>Click to edit Master title style</a:t>
            </a:r>
            <a:endParaRPr/>
          </a:p>
        </p:txBody>
      </p:sp>
      <p:sp>
        <p:nvSpPr>
          <p:cNvPr id="3" name="Content Placeholder 2"/>
          <p:cNvSpPr>
            <a:spLocks noGrp="1"/>
          </p:cNvSpPr>
          <p:nvPr>
            <p:ph idx="1"/>
          </p:nvPr>
        </p:nvSpPr>
        <p:spPr>
          <a:xfrm>
            <a:off x="4495800" y="381000"/>
            <a:ext cx="4149725" cy="5886450"/>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pPr/>
              <a:t>1/11/2013</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5174" y="79468"/>
            <a:ext cx="7612063" cy="1417638"/>
          </a:xfrm>
          <a:prstGeom prst="rect">
            <a:avLst/>
          </a:prstGeom>
        </p:spPr>
        <p:txBody>
          <a:bodyPr vert="horz" lIns="91440" tIns="45720" rIns="91440" bIns="45720" rtlCol="0" anchor="ctr" anchorCtr="0">
            <a:noAutofit/>
          </a:bodyPr>
          <a:lstStyle/>
          <a:p>
            <a:r>
              <a:rPr lang="en-CA" smtClean="0"/>
              <a:t>Click to edit Master title style</a:t>
            </a:r>
            <a:endParaRPr/>
          </a:p>
        </p:txBody>
      </p:sp>
      <p:sp>
        <p:nvSpPr>
          <p:cNvPr id="3" name="Text Placeholder 2"/>
          <p:cNvSpPr>
            <a:spLocks noGrp="1"/>
          </p:cNvSpPr>
          <p:nvPr>
            <p:ph type="body" idx="1"/>
          </p:nvPr>
        </p:nvSpPr>
        <p:spPr>
          <a:xfrm>
            <a:off x="765175" y="2070846"/>
            <a:ext cx="7612064" cy="4182035"/>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03CEC41E-48BD-4881-B6FF-D82EEBBCD904}" type="datetimeFigureOut">
              <a:rPr lang="en-US" smtClean="0"/>
              <a:pPr/>
              <a:t>1/11/2013</a:t>
            </a:fld>
            <a:endParaRPr lang="en-US"/>
          </a:p>
        </p:txBody>
      </p:sp>
      <p:sp>
        <p:nvSpPr>
          <p:cNvPr id="5" name="Footer Placeholder 4"/>
          <p:cNvSpPr>
            <a:spLocks noGrp="1"/>
          </p:cNvSpPr>
          <p:nvPr>
            <p:ph type="ftr" sz="quarter" idx="3"/>
          </p:nvPr>
        </p:nvSpPr>
        <p:spPr>
          <a:xfrm>
            <a:off x="443753" y="6356350"/>
            <a:ext cx="2895600"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200">
                <a:solidFill>
                  <a:schemeClr val="bg1"/>
                </a:solidFill>
              </a:defRPr>
            </a:lvl1pPr>
          </a:lstStyle>
          <a:p>
            <a:fld id="{459A5F39-4CE7-434C-A5CB-50A3634516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42900" indent="-342900" algn="l" defTabSz="914400" rtl="0" eaLnBrk="1" latinLnBrk="0" hangingPunct="1">
        <a:spcBef>
          <a:spcPts val="2000"/>
        </a:spcBef>
        <a:buFont typeface="Wingdings 2" pitchFamily="18" charset="2"/>
        <a:buChar char=""/>
        <a:defRPr sz="2400" kern="1200">
          <a:solidFill>
            <a:schemeClr val="bg1"/>
          </a:solidFill>
          <a:effectLst>
            <a:outerShdw blurRad="63500" dist="50800" dir="2700000" algn="tl" rotWithShape="0">
              <a:prstClr val="black">
                <a:alpha val="50000"/>
              </a:prstClr>
            </a:outerShdw>
          </a:effectLst>
          <a:latin typeface="+mn-lt"/>
          <a:ea typeface="+mn-ea"/>
          <a:cs typeface="+mn-cs"/>
        </a:defRPr>
      </a:lvl1pPr>
      <a:lvl2pPr marL="685800" indent="-336550" algn="l" defTabSz="914400" rtl="0" eaLnBrk="1" latinLnBrk="0" hangingPunct="1">
        <a:spcBef>
          <a:spcPts val="600"/>
        </a:spcBef>
        <a:buFont typeface="Wingdings 2" pitchFamily="18" charset="2"/>
        <a:buChar char=""/>
        <a:defRPr sz="2200" kern="1200">
          <a:solidFill>
            <a:schemeClr val="bg1"/>
          </a:solidFill>
          <a:effectLst>
            <a:outerShdw blurRad="63500" dist="50800" dir="2700000" algn="tl" rotWithShape="0">
              <a:prstClr val="black">
                <a:alpha val="50000"/>
              </a:prstClr>
            </a:outerShdw>
          </a:effectLst>
          <a:latin typeface="+mn-lt"/>
          <a:ea typeface="+mn-ea"/>
          <a:cs typeface="+mn-cs"/>
        </a:defRPr>
      </a:lvl2pPr>
      <a:lvl3pPr marL="1035050" indent="-349250" algn="l" defTabSz="914400" rtl="0" eaLnBrk="1" latinLnBrk="0" hangingPunct="1">
        <a:spcBef>
          <a:spcPts val="600"/>
        </a:spcBef>
        <a:buFont typeface="Wingdings 2" pitchFamily="18" charset="2"/>
        <a:buChar char=""/>
        <a:defRPr sz="2000" kern="1200">
          <a:solidFill>
            <a:schemeClr val="bg1"/>
          </a:solidFill>
          <a:effectLst>
            <a:outerShdw blurRad="63500" dist="50800" dir="2700000" algn="tl" rotWithShape="0">
              <a:prstClr val="black">
                <a:alpha val="50000"/>
              </a:prstClr>
            </a:outerShdw>
          </a:effectLst>
          <a:latin typeface="+mn-lt"/>
          <a:ea typeface="+mn-ea"/>
          <a:cs typeface="+mn-cs"/>
        </a:defRPr>
      </a:lvl3pPr>
      <a:lvl4pPr marL="1371600" indent="-3365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4pPr>
      <a:lvl5pPr marL="1720850" indent="-3492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5pPr>
      <a:lvl6pPr marL="20558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6pPr>
      <a:lvl7pPr marL="23987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7pPr>
      <a:lvl8pPr marL="2743200"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8pPr>
      <a:lvl9pPr marL="3087688" indent="-344488" algn="l" defTabSz="914400" rtl="0" eaLnBrk="1" latinLnBrk="0" hangingPunct="1">
        <a:spcBef>
          <a:spcPct val="20000"/>
        </a:spcBef>
        <a:buFont typeface="Wingdings 2" pitchFamily="18" charset="2"/>
        <a:buChar char=""/>
        <a:defRPr lang="en-US" sz="1800" kern="1200" dirty="0">
          <a:solidFill>
            <a:schemeClr val="bg1"/>
          </a:solidFill>
          <a:effectLst>
            <a:outerShdw blurRad="63500" dist="50800" dir="2700000" algn="tl" rotWithShape="0">
              <a:prstClr val="black">
                <a:alpha val="5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media/media1.wma"/><Relationship Id="rId5" Type="http://schemas.openxmlformats.org/officeDocument/2006/relationships/image" Target="../media/image22.png"/><Relationship Id="rId4" Type="http://schemas.microsoft.com/office/2007/relationships/media" Target="../media/media1.wma"/></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audio" Target="../media/media2.wma"/><Relationship Id="rId5" Type="http://schemas.openxmlformats.org/officeDocument/2006/relationships/image" Target="../media/image22.png"/><Relationship Id="rId4" Type="http://schemas.microsoft.com/office/2007/relationships/media" Target="../media/media2.wma"/></Relationships>
</file>

<file path=ppt/slides/_rels/slide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9600" dirty="0" smtClean="0"/>
              <a:t>      Elvis</a:t>
            </a:r>
            <a:r>
              <a:rPr lang="en-US" sz="1200" dirty="0" smtClean="0"/>
              <a:t> </a:t>
            </a:r>
            <a:endParaRPr lang="en-US" sz="9600" dirty="0"/>
          </a:p>
        </p:txBody>
      </p:sp>
      <p:sp>
        <p:nvSpPr>
          <p:cNvPr id="3" name="Subtitle 2"/>
          <p:cNvSpPr>
            <a:spLocks noGrp="1"/>
          </p:cNvSpPr>
          <p:nvPr>
            <p:ph type="subTitle" idx="1"/>
          </p:nvPr>
        </p:nvSpPr>
        <p:spPr/>
        <p:txBody>
          <a:bodyPr/>
          <a:lstStyle/>
          <a:p>
            <a:r>
              <a:rPr lang="en-US" dirty="0" smtClean="0"/>
              <a:t>By Luke Waterhouse</a:t>
            </a:r>
            <a:endParaRPr lang="en-US" dirty="0"/>
          </a:p>
        </p:txBody>
      </p:sp>
      <p:pic>
        <p:nvPicPr>
          <p:cNvPr id="3074" name="Picture 2" descr="C:\Users\Tracy\AppData\Local\Microsoft\Windows\Temporary Internet Files\Content.IE5\3Z8AAR6X\MC900440432[1].wmf"/>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007261" y="3666582"/>
            <a:ext cx="1828800" cy="17240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0540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Elvis</a:t>
            </a:r>
            <a:endParaRPr lang="en-CA"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val="0"/>
              </a:ext>
            </a:extLst>
          </a:blip>
          <a:stretch>
            <a:fillRect/>
          </a:stretch>
        </p:blipFill>
        <p:spPr>
          <a:xfrm>
            <a:off x="1741488" y="2058988"/>
            <a:ext cx="5484812" cy="4387850"/>
          </a:xfrm>
        </p:spPr>
      </p:pic>
      <p:pic>
        <p:nvPicPr>
          <p:cNvPr id="5" name="05 Blue Christmas.m4a">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460374" y="5346539"/>
            <a:ext cx="609600" cy="609600"/>
          </a:xfrm>
          <a:prstGeom prst="rect">
            <a:avLst/>
          </a:prstGeom>
        </p:spPr>
      </p:pic>
    </p:spTree>
    <p:extLst>
      <p:ext uri="{BB962C8B-B14F-4D97-AF65-F5344CB8AC3E}">
        <p14:creationId xmlns:p14="http://schemas.microsoft.com/office/powerpoint/2010/main" xmlns="" val="14835164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24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695" y="71168"/>
            <a:ext cx="7612063" cy="1417638"/>
          </a:xfrm>
        </p:spPr>
        <p:txBody>
          <a:bodyPr/>
          <a:lstStyle/>
          <a:p>
            <a:r>
              <a:rPr lang="en-US" dirty="0" smtClean="0"/>
              <a:t>Elvis</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643606" y="1875099"/>
            <a:ext cx="6643868" cy="4427276"/>
          </a:xfrm>
        </p:spPr>
      </p:pic>
      <p:pic>
        <p:nvPicPr>
          <p:cNvPr id="5" name="1-06 Blue Suede Shoes.m4a">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33895" y="5334964"/>
            <a:ext cx="609600" cy="609600"/>
          </a:xfrm>
          <a:prstGeom prst="rect">
            <a:avLst/>
          </a:prstGeom>
        </p:spPr>
      </p:pic>
    </p:spTree>
    <p:extLst>
      <p:ext uri="{BB962C8B-B14F-4D97-AF65-F5344CB8AC3E}">
        <p14:creationId xmlns:p14="http://schemas.microsoft.com/office/powerpoint/2010/main" xmlns="" val="267529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62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p:txBody>
          <a:bodyPr>
            <a:normAutofit/>
          </a:bodyPr>
          <a:lstStyle/>
          <a:p>
            <a:r>
              <a:rPr lang="en-US" dirty="0" smtClean="0"/>
              <a:t>Elvis Aaron Presley was born in Mississippi in 1935. He was an only child because his twin brother died at birth. He later moved to Memphis Tennessee.</a:t>
            </a:r>
          </a:p>
          <a:p>
            <a:r>
              <a:rPr lang="en-US" dirty="0" smtClean="0"/>
              <a:t>Elvis liked pop and country music. He also liked to sing gospel(church) music.</a:t>
            </a:r>
          </a:p>
          <a:p>
            <a:r>
              <a:rPr lang="en-US" dirty="0" smtClean="0"/>
              <a:t>He began his signing career in 1954, by 1956 he was a international sensation. He had a unique sound and style when he sang and performed on stage. He became known as the “King of Rock and Roll”. </a:t>
            </a:r>
            <a:endParaRPr lang="en-US" dirty="0"/>
          </a:p>
        </p:txBody>
      </p:sp>
      <p:pic>
        <p:nvPicPr>
          <p:cNvPr id="4098" name="Picture 2" descr="C:\Users\Tracy\AppData\Local\Microsoft\Windows\Temporary Internet Files\Content.IE5\RJHIHNF4\MC900355913[1].wmf"/>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8033496" y="1686685"/>
            <a:ext cx="1202436" cy="18873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28370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p:txBody>
          <a:bodyPr/>
          <a:lstStyle/>
          <a:p>
            <a:r>
              <a:rPr lang="en-US" dirty="0" smtClean="0"/>
              <a:t>Elvis sold over 1 billion records; more than any other artist.</a:t>
            </a:r>
          </a:p>
          <a:p>
            <a:r>
              <a:rPr lang="en-US" dirty="0" smtClean="0"/>
              <a:t>Elvis had over 150 different music albums and single songs that are certified gold, platinum or multiplatinum.</a:t>
            </a:r>
          </a:p>
          <a:p>
            <a:r>
              <a:rPr lang="en-US" dirty="0" smtClean="0"/>
              <a:t>Elvis had 149 songs that appeared on billboards Hot 100 pop chart. Of these, 114 were in the top 40, 40 were in the top 10 and 18 went to number 1.</a:t>
            </a:r>
          </a:p>
        </p:txBody>
      </p:sp>
      <p:pic>
        <p:nvPicPr>
          <p:cNvPr id="2050" name="Picture 2" descr="C:\Users\Tracy\AppData\Local\Microsoft\Windows\Temporary Internet Files\Content.IE5\RJHIHNF4\MC900390662[1].wmf"/>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953810" y="5294104"/>
            <a:ext cx="1787652" cy="120060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8226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a:xfrm>
            <a:off x="765173" y="2070846"/>
            <a:ext cx="7612064" cy="4182035"/>
          </a:xfrm>
        </p:spPr>
        <p:txBody>
          <a:bodyPr/>
          <a:lstStyle/>
          <a:p>
            <a:r>
              <a:rPr lang="en-US" dirty="0" smtClean="0"/>
              <a:t>Elvis won the Grammy Lifetime Achievement award at age 36.</a:t>
            </a:r>
          </a:p>
          <a:p>
            <a:r>
              <a:rPr lang="en-US" dirty="0" smtClean="0"/>
              <a:t>Elvis starred in 33 films and made history with his television appearances.</a:t>
            </a:r>
            <a:endParaRPr lang="en-US" dirty="0"/>
          </a:p>
        </p:txBody>
      </p:sp>
      <p:pic>
        <p:nvPicPr>
          <p:cNvPr id="5122" name="Picture 2" descr="C:\Users\Tracy\AppData\Local\Microsoft\Windows\Temporary Internet Files\Content.IE5\Y8XS6QA7\MM900283947[1].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5003" y="4109013"/>
            <a:ext cx="2569579" cy="1943503"/>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Tracy\AppData\Local\Microsoft\Windows\Temporary Internet Files\Content.IE5\3Z8AAR6X\MC900434799[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91250" y="4343400"/>
            <a:ext cx="1828800" cy="1828800"/>
          </a:xfrm>
          <a:prstGeom prst="rect">
            <a:avLst/>
          </a:prstGeom>
          <a:noFill/>
          <a:extLst>
            <a:ext uri="{909E8E84-426E-40DD-AFC4-6F175D3DCCD1}">
              <a14:hiddenFill xmlns:a14="http://schemas.microsoft.com/office/drawing/2010/main" xmlns="">
                <a:solidFill>
                  <a:srgbClr val="FFFFFF"/>
                </a:solidFill>
              </a14:hiddenFill>
            </a:ext>
          </a:extLst>
        </p:spPr>
      </p:pic>
      <p:pic>
        <p:nvPicPr>
          <p:cNvPr id="5125" name="Picture 5" descr="C:\Users\Tracy\AppData\Local\Microsoft\Windows\Temporary Internet Files\Content.IE5\DBGU4364\MC900250766[1].wmf"/>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6648260" y="3742853"/>
            <a:ext cx="2076261" cy="24293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56992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p:txBody>
          <a:bodyPr/>
          <a:lstStyle/>
          <a:p>
            <a:r>
              <a:rPr lang="en-US" dirty="0" smtClean="0"/>
              <a:t>United States Junior Chamber </a:t>
            </a:r>
            <a:r>
              <a:rPr lang="en-US" smtClean="0"/>
              <a:t>of Commerence </a:t>
            </a:r>
            <a:r>
              <a:rPr lang="en-US" dirty="0" smtClean="0"/>
              <a:t>named Elvis as one of the ten most outstanding men of the Nation of 1970.</a:t>
            </a:r>
          </a:p>
          <a:p>
            <a:r>
              <a:rPr lang="en-US" dirty="0" smtClean="0"/>
              <a:t>In 1992 the US Postal Service made a postage stamp of Elvis.</a:t>
            </a:r>
            <a:endParaRPr lang="en-US" dirty="0"/>
          </a:p>
        </p:txBody>
      </p:sp>
      <p:pic>
        <p:nvPicPr>
          <p:cNvPr id="6150" name="Picture 6" descr="C:\Users\Tracy\AppData\Local\Microsoft\Windows\Temporary Internet Files\Content.IE5\Y8XS6QA7\MC900287317[1].wmf"/>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571999" y="4237289"/>
            <a:ext cx="1661311" cy="11844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76454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p:txBody>
          <a:bodyPr/>
          <a:lstStyle/>
          <a:p>
            <a:r>
              <a:rPr lang="en-US" dirty="0" smtClean="0"/>
              <a:t>Elvis died in 1977, he was 42 years old. He died  at his Memphis home which was called Graceland…a now famous visiting spot for tourists.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14612" y="3331278"/>
            <a:ext cx="3914775" cy="2695575"/>
          </a:xfrm>
          <a:prstGeom prst="rect">
            <a:avLst/>
          </a:prstGeom>
        </p:spPr>
      </p:pic>
    </p:spTree>
    <p:extLst>
      <p:ext uri="{BB962C8B-B14F-4D97-AF65-F5344CB8AC3E}">
        <p14:creationId xmlns:p14="http://schemas.microsoft.com/office/powerpoint/2010/main" xmlns="" val="2584802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sp>
        <p:nvSpPr>
          <p:cNvPr id="3" name="Content Placeholder 2"/>
          <p:cNvSpPr>
            <a:spLocks noGrp="1"/>
          </p:cNvSpPr>
          <p:nvPr>
            <p:ph idx="1"/>
          </p:nvPr>
        </p:nvSpPr>
        <p:spPr>
          <a:xfrm>
            <a:off x="1577088" y="1759353"/>
            <a:ext cx="6800150" cy="523190"/>
          </a:xfrm>
        </p:spPr>
        <p:txBody>
          <a:bodyPr>
            <a:normAutofit/>
          </a:bodyPr>
          <a:lstStyle/>
          <a:p>
            <a:r>
              <a:rPr lang="en-US" dirty="0" smtClean="0"/>
              <a:t>The King</a:t>
            </a:r>
            <a:endParaRPr lang="en-US" dirty="0"/>
          </a:p>
        </p:txBody>
      </p:sp>
      <p:pic>
        <p:nvPicPr>
          <p:cNvPr id="4" name="Picture 3"/>
          <p:cNvPicPr>
            <a:picLocks noChangeAspect="1"/>
          </p:cNvPicPr>
          <p:nvPr/>
        </p:nvPicPr>
        <p:blipFill>
          <a:blip r:embed="rId2" cstate="print"/>
          <a:stretch>
            <a:fillRect/>
          </a:stretch>
        </p:blipFill>
        <p:spPr>
          <a:xfrm>
            <a:off x="1788288" y="2282543"/>
            <a:ext cx="6099858" cy="3981691"/>
          </a:xfrm>
          <a:prstGeom prst="rect">
            <a:avLst/>
          </a:prstGeom>
        </p:spPr>
      </p:pic>
    </p:spTree>
    <p:extLst>
      <p:ext uri="{BB962C8B-B14F-4D97-AF65-F5344CB8AC3E}">
        <p14:creationId xmlns:p14="http://schemas.microsoft.com/office/powerpoint/2010/main" xmlns="" val="23334174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pic>
        <p:nvPicPr>
          <p:cNvPr id="6" name="Picture 5"/>
          <p:cNvPicPr>
            <a:picLocks noChangeAspect="1"/>
          </p:cNvPicPr>
          <p:nvPr/>
        </p:nvPicPr>
        <p:blipFill>
          <a:blip r:embed="rId2" cstate="print"/>
          <a:stretch>
            <a:fillRect/>
          </a:stretch>
        </p:blipFill>
        <p:spPr>
          <a:xfrm>
            <a:off x="2261920" y="1907774"/>
            <a:ext cx="3656312" cy="4717822"/>
          </a:xfrm>
          <a:prstGeom prst="rect">
            <a:avLst/>
          </a:prstGeom>
        </p:spPr>
      </p:pic>
    </p:spTree>
    <p:extLst>
      <p:ext uri="{BB962C8B-B14F-4D97-AF65-F5344CB8AC3E}">
        <p14:creationId xmlns:p14="http://schemas.microsoft.com/office/powerpoint/2010/main" xmlns="" val="3208052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Elvis</a:t>
            </a:r>
            <a:endParaRPr lang="en-US" dirty="0"/>
          </a:p>
        </p:txBody>
      </p:sp>
      <p:pic>
        <p:nvPicPr>
          <p:cNvPr id="4" name="Picture 3"/>
          <p:cNvPicPr>
            <a:picLocks noChangeAspect="1"/>
          </p:cNvPicPr>
          <p:nvPr/>
        </p:nvPicPr>
        <p:blipFill>
          <a:blip r:embed="rId2" cstate="print"/>
          <a:stretch>
            <a:fillRect/>
          </a:stretch>
        </p:blipFill>
        <p:spPr>
          <a:xfrm>
            <a:off x="2870522" y="1888764"/>
            <a:ext cx="3657600" cy="3924300"/>
          </a:xfrm>
          <a:prstGeom prst="rect">
            <a:avLst/>
          </a:prstGeom>
        </p:spPr>
      </p:pic>
    </p:spTree>
    <p:extLst>
      <p:ext uri="{BB962C8B-B14F-4D97-AF65-F5344CB8AC3E}">
        <p14:creationId xmlns:p14="http://schemas.microsoft.com/office/powerpoint/2010/main" xmlns="" val="12110778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theme/theme1.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Habitat.thmx</Template>
  <TotalTime>242</TotalTime>
  <Words>261</Words>
  <Application>Microsoft Office PowerPoint</Application>
  <PresentationFormat>On-screen Show (4:3)</PresentationFormat>
  <Paragraphs>24</Paragraphs>
  <Slides>11</Slides>
  <Notes>0</Notes>
  <HiddenSlides>0</HiddenSlides>
  <MMClips>2</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Habitat</vt:lpstr>
      <vt:lpstr>      Elvis </vt:lpstr>
      <vt:lpstr>Elvis</vt:lpstr>
      <vt:lpstr>Elvis</vt:lpstr>
      <vt:lpstr>Elvis</vt:lpstr>
      <vt:lpstr>Elvis</vt:lpstr>
      <vt:lpstr>Elvis</vt:lpstr>
      <vt:lpstr>Elvis</vt:lpstr>
      <vt:lpstr>Elvis</vt:lpstr>
      <vt:lpstr>Elvis</vt:lpstr>
      <vt:lpstr>Elvis</vt:lpstr>
      <vt:lpstr>Elvis</vt:lpstr>
    </vt:vector>
  </TitlesOfParts>
  <Company>Stantec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Elvis</dc:title>
  <dc:creator>George Versloot</dc:creator>
  <cp:lastModifiedBy>ED18</cp:lastModifiedBy>
  <cp:revision>17</cp:revision>
  <dcterms:created xsi:type="dcterms:W3CDTF">2012-12-09T20:48:30Z</dcterms:created>
  <dcterms:modified xsi:type="dcterms:W3CDTF">2013-01-11T20:27:46Z</dcterms:modified>
</cp:coreProperties>
</file>